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9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7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458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25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16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0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58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81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31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207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352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71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67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Noteworthy Bold"/>
                <a:cs typeface="Noteworthy Bold"/>
              </a:rPr>
              <a:t>What is Alliteration?</a:t>
            </a:r>
            <a:endParaRPr lang="en-US" dirty="0">
              <a:latin typeface="Noteworthy Bold"/>
              <a:cs typeface="Noteworthy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Alliteration is “the repetition of a sound, especially a consonant, for rhetorical or poetic effect.” 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i.e. The 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at 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aught a 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rafty mouse. </a:t>
            </a:r>
          </a:p>
          <a:p>
            <a:pPr lvl="1"/>
            <a:r>
              <a:rPr lang="en-US" dirty="0" smtClean="0"/>
              <a:t>i.e. The 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eautiful 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lue 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ird 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urst out in song! 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sz="1000" dirty="0" smtClean="0"/>
              <a:t>http://</a:t>
            </a:r>
            <a:r>
              <a:rPr lang="en-US" sz="1000" dirty="0" err="1" smtClean="0"/>
              <a:t>www.thefreedictionary.com</a:t>
            </a:r>
            <a:r>
              <a:rPr lang="en-US" sz="1000" dirty="0" smtClean="0"/>
              <a:t>/alliteration</a:t>
            </a:r>
            <a:endParaRPr lang="en-US" sz="1000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84060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1222" y="13637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Noteworthy Bold"/>
                <a:cs typeface="Noteworthy Bold"/>
              </a:rPr>
              <a:t>Find the Alliteration</a:t>
            </a:r>
            <a:br>
              <a:rPr lang="en-US" dirty="0" smtClean="0">
                <a:latin typeface="Noteworthy Bold"/>
                <a:cs typeface="Noteworthy Bold"/>
              </a:rPr>
            </a:br>
            <a:r>
              <a:rPr lang="en-US" sz="2200" dirty="0" smtClean="0">
                <a:latin typeface="Noteworthy Bold"/>
                <a:cs typeface="Noteworthy Bold"/>
              </a:rPr>
              <a:t>In the poem below, identify two examples of alliteration.  </a:t>
            </a:r>
            <a:endParaRPr lang="en-US" sz="2200" dirty="0">
              <a:latin typeface="Noteworthy Bold"/>
              <a:cs typeface="Noteworthy Bol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553" y="1561915"/>
            <a:ext cx="5932547" cy="5127927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</a:rPr>
              <a:t>Bear In There </a:t>
            </a:r>
            <a:r>
              <a:rPr lang="en-US" dirty="0">
                <a:solidFill>
                  <a:schemeClr val="tx1"/>
                </a:solidFill>
              </a:rPr>
              <a:t>by </a:t>
            </a:r>
            <a:r>
              <a:rPr lang="en-US" dirty="0" err="1">
                <a:solidFill>
                  <a:schemeClr val="tx1"/>
                </a:solidFill>
              </a:rPr>
              <a:t>Shel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Silverstein</a:t>
            </a:r>
          </a:p>
          <a:p>
            <a:pPr algn="l"/>
            <a:endParaRPr lang="en-US" dirty="0" smtClean="0">
              <a:solidFill>
                <a:schemeClr val="tx1"/>
              </a:solidFill>
              <a:effectLst/>
            </a:endParaRPr>
          </a:p>
          <a:p>
            <a:pPr algn="l"/>
            <a:r>
              <a:rPr lang="en-US" dirty="0">
                <a:solidFill>
                  <a:schemeClr val="tx1"/>
                </a:solidFill>
              </a:rPr>
              <a:t>There's a Polar Bear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In our Frigidaire--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He likes it 'cause it's cold in there.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With his seat in the meat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And his face in the fish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And his big hairy paws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In the buttery dish,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He's nibbling the noodles,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He's munching the rice,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He's slurping the soda,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He's licking the ice.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And he lets out a roar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If you open the door.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And it gives me a scare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To know he's in there--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That </a:t>
            </a:r>
            <a:r>
              <a:rPr lang="en-US" dirty="0" err="1">
                <a:solidFill>
                  <a:schemeClr val="tx1"/>
                </a:solidFill>
              </a:rPr>
              <a:t>Polary</a:t>
            </a:r>
            <a:r>
              <a:rPr lang="en-US" dirty="0">
                <a:solidFill>
                  <a:schemeClr val="tx1"/>
                </a:solidFill>
              </a:rPr>
              <a:t> Bear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In our </a:t>
            </a:r>
            <a:r>
              <a:rPr lang="en-US" dirty="0" err="1">
                <a:solidFill>
                  <a:schemeClr val="tx1"/>
                </a:solidFill>
              </a:rPr>
              <a:t>Fridgitydaire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113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2-11-24 at 3.58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61" y="6236200"/>
            <a:ext cx="6654800" cy="546100"/>
          </a:xfrm>
          <a:prstGeom prst="rect">
            <a:avLst/>
          </a:prstGeom>
        </p:spPr>
      </p:pic>
      <p:pic>
        <p:nvPicPr>
          <p:cNvPr id="6" name="Picture 5" descr="Screen Shot 2012-11-24 at 3.58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22" y="2493107"/>
            <a:ext cx="5923322" cy="1203502"/>
          </a:xfrm>
          <a:prstGeom prst="rect">
            <a:avLst/>
          </a:prstGeom>
        </p:spPr>
      </p:pic>
      <p:pic>
        <p:nvPicPr>
          <p:cNvPr id="7" name="Picture 6" descr="Screen Shot 2012-11-24 at 3.59.3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61" y="4678954"/>
            <a:ext cx="5616583" cy="798094"/>
          </a:xfrm>
          <a:prstGeom prst="rect">
            <a:avLst/>
          </a:prstGeom>
        </p:spPr>
      </p:pic>
      <p:pic>
        <p:nvPicPr>
          <p:cNvPr id="8" name="Picture 7" descr="Screen Shot 2012-11-24 at 3.59.5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19" y="1776338"/>
            <a:ext cx="4191533" cy="636876"/>
          </a:xfrm>
          <a:prstGeom prst="rect">
            <a:avLst/>
          </a:prstGeom>
        </p:spPr>
      </p:pic>
      <p:pic>
        <p:nvPicPr>
          <p:cNvPr id="9" name="Picture 8" descr="Screen Shot 2012-11-24 at 4.01.16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227" y="3723198"/>
            <a:ext cx="4564435" cy="935468"/>
          </a:xfrm>
          <a:prstGeom prst="rect">
            <a:avLst/>
          </a:prstGeom>
        </p:spPr>
      </p:pic>
      <p:pic>
        <p:nvPicPr>
          <p:cNvPr id="10" name="Picture 9" descr="Screen Shot 2012-11-24 at 4.01.38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988" y="5492285"/>
            <a:ext cx="5700509" cy="717102"/>
          </a:xfrm>
          <a:prstGeom prst="rect">
            <a:avLst/>
          </a:prstGeom>
        </p:spPr>
      </p:pic>
      <p:pic>
        <p:nvPicPr>
          <p:cNvPr id="11" name="Picture 10" descr="Screen Shot 2012-11-24 at 4.02.04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351" y="1248995"/>
            <a:ext cx="5541615" cy="467502"/>
          </a:xfrm>
          <a:prstGeom prst="rect">
            <a:avLst/>
          </a:prstGeom>
        </p:spPr>
      </p:pic>
      <p:pic>
        <p:nvPicPr>
          <p:cNvPr id="13" name="Picture 12" descr="Screen Shot 2012-11-25 at 10.50.09 A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560" y="2036384"/>
            <a:ext cx="4458293" cy="4395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2661" y="172479"/>
            <a:ext cx="8755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Noteworthy Bold"/>
                <a:cs typeface="Noteworthy Bold"/>
              </a:rPr>
              <a:t>Headline Poem</a:t>
            </a:r>
          </a:p>
          <a:p>
            <a:r>
              <a:rPr lang="en-US" sz="2000" dirty="0" smtClean="0">
                <a:latin typeface="Noteworthy Bold"/>
                <a:cs typeface="Noteworthy Bold"/>
              </a:rPr>
              <a:t>Using the headlines below, create a four-lined poem using the element of alliteration. </a:t>
            </a:r>
            <a:endParaRPr lang="en-US" sz="2000" dirty="0">
              <a:latin typeface="Noteworthy Bold"/>
              <a:cs typeface="Noteworthy Bold"/>
            </a:endParaRPr>
          </a:p>
        </p:txBody>
      </p:sp>
      <p:pic>
        <p:nvPicPr>
          <p:cNvPr id="15" name="Picture 14" descr="Screen Shot 2012-11-25 at 12.35.03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19" y="3941238"/>
            <a:ext cx="3985809" cy="42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789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Noteworthy Bold"/>
                <a:cs typeface="Noteworthy Bold"/>
              </a:rPr>
              <a:t>Example</a:t>
            </a:r>
            <a:endParaRPr lang="en-US" dirty="0">
              <a:latin typeface="Noteworthy Bold"/>
              <a:cs typeface="Noteworthy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beautiful bird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struck</a:t>
            </a:r>
            <a:r>
              <a:rPr lang="en-US" dirty="0" smtClean="0"/>
              <a:t> from the sky and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discovered dead</a:t>
            </a:r>
            <a:r>
              <a:rPr lang="en-US" dirty="0" smtClean="0"/>
              <a:t>, </a:t>
            </a:r>
          </a:p>
          <a:p>
            <a:pPr marL="0" indent="0">
              <a:buNone/>
            </a:pPr>
            <a:r>
              <a:rPr lang="en-US" dirty="0" smtClean="0"/>
              <a:t>Is full of </a:t>
            </a:r>
            <a:r>
              <a:rPr lang="en-US" dirty="0" smtClean="0">
                <a:solidFill>
                  <a:srgbClr val="FF0000"/>
                </a:solidFill>
              </a:rPr>
              <a:t>standing sadness</a:t>
            </a:r>
          </a:p>
          <a:p>
            <a:pPr marL="0" indent="0">
              <a:buNone/>
            </a:pPr>
            <a:r>
              <a:rPr lang="en-US" dirty="0" smtClean="0"/>
              <a:t>but </a:t>
            </a:r>
            <a:r>
              <a:rPr lang="en-US" dirty="0" smtClean="0">
                <a:solidFill>
                  <a:srgbClr val="FF0000"/>
                </a:solidFill>
              </a:rPr>
              <a:t>ever earning </a:t>
            </a:r>
            <a:r>
              <a:rPr lang="en-US" dirty="0" smtClean="0"/>
              <a:t>admiration.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1724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1311</TotalTime>
  <Words>105</Words>
  <Application>Microsoft Macintosh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What is Alliteration?</vt:lpstr>
      <vt:lpstr>Find the Alliteration In the poem below, identify two examples of alliteration.  </vt:lpstr>
      <vt:lpstr>PowerPoint Presentation</vt:lpstr>
      <vt:lpstr>Example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Estes</dc:creator>
  <cp:lastModifiedBy>Katie Estes</cp:lastModifiedBy>
  <cp:revision>8</cp:revision>
  <dcterms:created xsi:type="dcterms:W3CDTF">2012-11-24T21:09:54Z</dcterms:created>
  <dcterms:modified xsi:type="dcterms:W3CDTF">2012-11-25T19:01:00Z</dcterms:modified>
</cp:coreProperties>
</file>